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3ED1942A-CB71-434F-A093-FC5C166835EF}"/>
    <pc:docChg chg="undo custSel modSld">
      <pc:chgData name="Sandra Štambuk" userId="57dc3b68-088a-45de-9236-fd178a7068ed" providerId="ADAL" clId="{3ED1942A-CB71-434F-A093-FC5C166835EF}" dt="2021-10-08T12:01:43.212" v="32"/>
      <pc:docMkLst>
        <pc:docMk/>
      </pc:docMkLst>
      <pc:sldChg chg="modSp">
        <pc:chgData name="Sandra Štambuk" userId="57dc3b68-088a-45de-9236-fd178a7068ed" providerId="ADAL" clId="{3ED1942A-CB71-434F-A093-FC5C166835EF}" dt="2021-10-08T11:13:35.173" v="1" actId="20577"/>
        <pc:sldMkLst>
          <pc:docMk/>
          <pc:sldMk cId="2037916553" sldId="256"/>
        </pc:sldMkLst>
        <pc:spChg chg="mod">
          <ac:chgData name="Sandra Štambuk" userId="57dc3b68-088a-45de-9236-fd178a7068ed" providerId="ADAL" clId="{3ED1942A-CB71-434F-A093-FC5C166835EF}" dt="2021-10-08T11:13:35.173" v="1" actId="20577"/>
          <ac:spMkLst>
            <pc:docMk/>
            <pc:sldMk cId="2037916553" sldId="256"/>
            <ac:spMk id="6" creationId="{FFE0973C-6FE9-45EB-97B2-FB586614C222}"/>
          </ac:spMkLst>
        </pc:spChg>
      </pc:sldChg>
      <pc:sldChg chg="addSp delSp modSp addAnim delAnim modAnim">
        <pc:chgData name="Sandra Štambuk" userId="57dc3b68-088a-45de-9236-fd178a7068ed" providerId="ADAL" clId="{3ED1942A-CB71-434F-A093-FC5C166835EF}" dt="2021-10-08T12:01:43.212" v="32"/>
        <pc:sldMkLst>
          <pc:docMk/>
          <pc:sldMk cId="4239450037" sldId="257"/>
        </pc:sldMkLst>
        <pc:spChg chg="mod">
          <ac:chgData name="Sandra Štambuk" userId="57dc3b68-088a-45de-9236-fd178a7068ed" providerId="ADAL" clId="{3ED1942A-CB71-434F-A093-FC5C166835EF}" dt="2021-10-08T12:01:12.158" v="18" actId="1076"/>
          <ac:spMkLst>
            <pc:docMk/>
            <pc:sldMk cId="4239450037" sldId="257"/>
            <ac:spMk id="10" creationId="{2EEB61C8-4940-4041-9008-30BE14175B2F}"/>
          </ac:spMkLst>
        </pc:spChg>
        <pc:spChg chg="add mod">
          <ac:chgData name="Sandra Štambuk" userId="57dc3b68-088a-45de-9236-fd178a7068ed" providerId="ADAL" clId="{3ED1942A-CB71-434F-A093-FC5C166835EF}" dt="2021-10-08T12:01:37.908" v="27" actId="20577"/>
          <ac:spMkLst>
            <pc:docMk/>
            <pc:sldMk cId="4239450037" sldId="257"/>
            <ac:spMk id="15" creationId="{69D35E58-D280-4996-AE66-44F4C4A251D2}"/>
          </ac:spMkLst>
        </pc:spChg>
        <pc:picChg chg="add del">
          <ac:chgData name="Sandra Štambuk" userId="57dc3b68-088a-45de-9236-fd178a7068ed" providerId="ADAL" clId="{3ED1942A-CB71-434F-A093-FC5C166835EF}" dt="2021-10-08T11:15:02.790" v="9" actId="478"/>
          <ac:picMkLst>
            <pc:docMk/>
            <pc:sldMk cId="4239450037" sldId="257"/>
            <ac:picMk id="8" creationId="{19F623EC-5D96-476A-A92E-67BC0868FD4E}"/>
          </ac:picMkLst>
        </pc:picChg>
        <pc:picChg chg="mod">
          <ac:chgData name="Sandra Štambuk" userId="57dc3b68-088a-45de-9236-fd178a7068ed" providerId="ADAL" clId="{3ED1942A-CB71-434F-A093-FC5C166835EF}" dt="2021-10-08T12:01:14.756" v="19" actId="1076"/>
          <ac:picMkLst>
            <pc:docMk/>
            <pc:sldMk cId="4239450037" sldId="257"/>
            <ac:picMk id="9" creationId="{0CC6AF39-C146-4FEA-BE05-155BAB02B97D}"/>
          </ac:picMkLst>
        </pc:picChg>
        <pc:picChg chg="add del ord">
          <ac:chgData name="Sandra Štambuk" userId="57dc3b68-088a-45de-9236-fd178a7068ed" providerId="ADAL" clId="{3ED1942A-CB71-434F-A093-FC5C166835EF}" dt="2021-10-08T11:15:02.351" v="8"/>
          <ac:picMkLst>
            <pc:docMk/>
            <pc:sldMk cId="4239450037" sldId="257"/>
            <ac:picMk id="14" creationId="{41662E06-FD34-4996-A06E-EF20B4563610}"/>
          </ac:picMkLst>
        </pc:picChg>
      </pc:sldChg>
      <pc:sldChg chg="addSp delSp modSp modAnim">
        <pc:chgData name="Sandra Štambuk" userId="57dc3b68-088a-45de-9236-fd178a7068ed" providerId="ADAL" clId="{3ED1942A-CB71-434F-A093-FC5C166835EF}" dt="2021-10-08T11:15:33.501" v="16" actId="1076"/>
        <pc:sldMkLst>
          <pc:docMk/>
          <pc:sldMk cId="41730455" sldId="260"/>
        </pc:sldMkLst>
        <pc:picChg chg="del">
          <ac:chgData name="Sandra Štambuk" userId="57dc3b68-088a-45de-9236-fd178a7068ed" providerId="ADAL" clId="{3ED1942A-CB71-434F-A093-FC5C166835EF}" dt="2021-10-08T11:15:23.648" v="12"/>
          <ac:picMkLst>
            <pc:docMk/>
            <pc:sldMk cId="41730455" sldId="260"/>
            <ac:picMk id="5" creationId="{22D67FE8-A540-417B-A86E-82FF196C61FE}"/>
          </ac:picMkLst>
        </pc:picChg>
        <pc:picChg chg="del">
          <ac:chgData name="Sandra Štambuk" userId="57dc3b68-088a-45de-9236-fd178a7068ed" providerId="ADAL" clId="{3ED1942A-CB71-434F-A093-FC5C166835EF}" dt="2021-10-08T11:15:27.616" v="14"/>
          <ac:picMkLst>
            <pc:docMk/>
            <pc:sldMk cId="41730455" sldId="260"/>
            <ac:picMk id="6" creationId="{B07EEA78-73EA-43B1-9F0E-E6A423EFB9DF}"/>
          </ac:picMkLst>
        </pc:picChg>
        <pc:picChg chg="add mod">
          <ac:chgData name="Sandra Štambuk" userId="57dc3b68-088a-45de-9236-fd178a7068ed" providerId="ADAL" clId="{3ED1942A-CB71-434F-A093-FC5C166835EF}" dt="2021-10-08T11:15:33.501" v="16" actId="1076"/>
          <ac:picMkLst>
            <pc:docMk/>
            <pc:sldMk cId="41730455" sldId="260"/>
            <ac:picMk id="7" creationId="{722FBFE5-7BA7-49FB-85B2-18135EDCBBB1}"/>
          </ac:picMkLst>
        </pc:picChg>
        <pc:picChg chg="add">
          <ac:chgData name="Sandra Štambuk" userId="57dc3b68-088a-45de-9236-fd178a7068ed" providerId="ADAL" clId="{3ED1942A-CB71-434F-A093-FC5C166835EF}" dt="2021-10-08T11:15:25.841" v="13"/>
          <ac:picMkLst>
            <pc:docMk/>
            <pc:sldMk cId="41730455" sldId="260"/>
            <ac:picMk id="8" creationId="{C5425BBC-BAA2-461F-A091-7A45ECD38F7B}"/>
          </ac:picMkLst>
        </pc:picChg>
        <pc:picChg chg="add">
          <ac:chgData name="Sandra Štambuk" userId="57dc3b68-088a-45de-9236-fd178a7068ed" providerId="ADAL" clId="{3ED1942A-CB71-434F-A093-FC5C166835EF}" dt="2021-10-08T11:15:28.872" v="15"/>
          <ac:picMkLst>
            <pc:docMk/>
            <pc:sldMk cId="41730455" sldId="260"/>
            <ac:picMk id="9" creationId="{60A65658-26D7-4D2B-B55A-0665DA5210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3DCF20-B421-4AC1-A8FD-BD1E544A3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C48CD23-E2DD-4DBC-A843-B870DC697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923EEBB-882D-4D38-B9CC-A4C0F9F8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F3E5F0D-B6E5-455C-9496-E44487A9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832FC3-7076-40F6-9CC0-6AAB1D76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50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BFEC66-28A5-4108-A9F4-D526EEF4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37C2D3D-F7F2-4DC1-9C40-CC61C4782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C29DB9D-C3D7-4EE6-A33B-8FB8668E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1475D6A-DB0C-4FC8-A6B1-5E46D918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8261B9C-D4C3-4D02-AD16-24ADAA6B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08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3B833C1-1236-4574-A7EE-9C73268B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74FF547-DF0A-4250-BEA3-C27A69987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67F2900-0048-4077-B091-8A0E1C24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5DEBAA2-BA6A-493B-8CBE-17E30383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09923D3-EC43-47C4-843A-CDDBEEB9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72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969E50-91F8-415F-B87A-DD2E37D5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0B420DA-629E-4952-9A0F-10E0DCD57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96490E-362C-42E0-89A0-D3A4ED13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23A421A-ACAE-4C72-ACBB-B3902DB7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961909F-0F4B-4AA8-AF52-ADB27947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79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742EDE-E01F-4288-A74F-9CEA48ED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326EF17-0F19-4414-AD97-8C21B6C56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1EDD77C-3581-4E76-883F-EE9E3C9F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68C32F4-416A-4FB1-B095-0717211B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55C254A-9354-4B1A-BC65-70193BB4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65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0C6BBC-F7E2-4937-A381-B0B2BC1A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34490E1-7F44-470B-BE1E-9CA00365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0F90E19-DC40-41D2-8B0D-BA23A142E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E542DF6-B510-4226-8E1F-AED1EE99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56437EB-36EF-4A1D-8B55-967D1E74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64BEE26-2328-41FF-9558-3643271A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24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110F60-FD05-47E0-856E-52BFEBB9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E994413-9697-409E-AAA3-28CCE22B4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5DFF2C7-C0BE-420E-AC6C-8EA1DB17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1CCD11B-D3FE-4119-BD6D-32994144F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D397FAB6-98CA-4983-A862-C3D2F3878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72FC6307-9146-424B-9205-7739EA38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30098CD-C8B7-42CB-BE05-BE64D9CA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13D15F6-2E28-4D6A-8DA2-1FBB377C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6000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2401F5-4C42-4BAB-BC1E-7DE714A1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78F6630D-EB90-419F-8814-085D0F3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B61B017-D28C-4C33-B7FD-851426E6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1AC5307-FFA2-4476-8DDA-4C61D8F2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079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0F30A9C-A476-463F-8906-52894763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B6D29C4-B348-4123-8275-D4D2A8FF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088E373-C131-44F7-B224-2BB46056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847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A277FD-4451-4DE7-A821-03D11865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C0274BC-A0BF-42C6-981E-8E67F346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A715B64-B05F-4047-9DDB-D902BC85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A44947D-88F7-46D0-BF63-7AA29981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F1C35D0-F5C0-40C5-AF9C-6FEBCCEC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113F1BF-C3E3-4783-879F-9D72D55B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568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42BFD9-840B-429E-AE62-519D4A74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3AADB71-C845-4B4D-8A61-23C3E6E48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B677E55-7F78-4B92-BE9B-DA22B4E53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24F4FDD-0346-4C03-9F80-5DD12A32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5B86E89-2B06-4F91-840B-846A1F27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82AF79F-A650-4762-90A8-4E55B7A6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76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19917D6-14D7-4E43-B79B-E949140A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7FD7417-85FF-444E-B105-6EAAA2F6A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9B20F0B-072F-42F2-A8F4-2A9D80FBD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B93F-F023-49E5-8FF9-6B1DCABF71F5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4820B9C-7ACD-48AB-8E19-E3E18CC31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585800F-7CBF-42F2-8329-18B6F2746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0DC4-04DA-4DF2-86F5-A8AB6463F98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4680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86C3D6-E258-4A20-92DC-60CCCA933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56FEDA3-D207-4049-9945-2C9D2F7ED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1797B41-F623-4738-8CA1-41FE56DBE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B851906-6A4D-47D3-913A-78B4A69CCF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FE0973C-6FE9-45EB-97B2-FB586614C222}"/>
              </a:ext>
            </a:extLst>
          </p:cNvPr>
          <p:cNvSpPr txBox="1"/>
          <p:nvPr/>
        </p:nvSpPr>
        <p:spPr>
          <a:xfrm>
            <a:off x="6191578" y="1536819"/>
            <a:ext cx="5140171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en-US" sz="4800" b="1" dirty="0">
                <a:solidFill>
                  <a:srgbClr val="CC00CC"/>
                </a:solidFill>
              </a:rPr>
              <a:t>Across cultures 1:</a:t>
            </a:r>
            <a:endParaRPr lang="hr-HR" sz="4800" b="1" dirty="0">
              <a:solidFill>
                <a:srgbClr val="CC00CC"/>
              </a:solidFill>
            </a:endParaRPr>
          </a:p>
          <a:p>
            <a:r>
              <a:rPr lang="en-US" sz="4000" dirty="0">
                <a:solidFill>
                  <a:srgbClr val="FF66CC"/>
                </a:solidFill>
              </a:rPr>
              <a:t>A tale of two cities </a:t>
            </a:r>
            <a:endParaRPr lang="hr-HR" sz="4000" dirty="0">
              <a:solidFill>
                <a:srgbClr val="FF66CC"/>
              </a:solidFill>
            </a:endParaRP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45E4E8A-CE53-47A5-8DD1-472DEF2235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9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86C3D6-E258-4A20-92DC-60CCCA933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56FEDA3-D207-4049-9945-2C9D2F7ED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1797B41-F623-4738-8CA1-41FE56DBE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9F623EC-5D96-476A-A92E-67BC0868F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1900" y="164523"/>
            <a:ext cx="4648200" cy="65151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CC6AF39-C146-4FEA-BE05-155BAB02B9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027" y="1484140"/>
            <a:ext cx="5279255" cy="64812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7EE7664-2D5B-4D3F-9A11-7EA4012963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678"/>
          <a:stretch/>
        </p:blipFill>
        <p:spPr>
          <a:xfrm>
            <a:off x="5909821" y="909038"/>
            <a:ext cx="5802959" cy="26009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6227730D-7342-4FB2-915C-0C6488F44F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19661" b="9126"/>
          <a:stretch/>
        </p:blipFill>
        <p:spPr>
          <a:xfrm>
            <a:off x="586923" y="3933978"/>
            <a:ext cx="6535880" cy="135648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94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86C3D6-E258-4A20-92DC-60CCCA933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56FEDA3-D207-4049-9945-2C9D2F7ED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1797B41-F623-4738-8CA1-41FE56DBE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22FBFE5-7BA7-49FB-85B2-18135EDCB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3854"/>
            <a:ext cx="4667894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5425BBC-BAA2-461F-A091-7A45ECD38F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9186" y="309291"/>
            <a:ext cx="9364268" cy="288365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0A65658-26D7-4D2B-B55A-0665DA5210F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626" y="3915812"/>
            <a:ext cx="9772650" cy="22193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86C3D6-E258-4A20-92DC-60CCCA933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56FEDA3-D207-4049-9945-2C9D2F7ED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1797B41-F623-4738-8CA1-41FE56DBE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8EFB71A-2BC2-47D9-808B-9F1779DC3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3124"/>
          <a:stretch/>
        </p:blipFill>
        <p:spPr>
          <a:xfrm>
            <a:off x="303598" y="353440"/>
            <a:ext cx="6915150" cy="366582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FBBC087-C39F-48C3-8F16-ABC57AF22D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4803" y="4252769"/>
            <a:ext cx="6743700" cy="23717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77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86C3D6-E258-4A20-92DC-60CCCA933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56FEDA3-D207-4049-9945-2C9D2F7ED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1797B41-F623-4738-8CA1-41FE56DBE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1A73B36-DA72-4937-A833-A1E4D9175A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875" y="616336"/>
            <a:ext cx="7746720" cy="181190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D1A8C2C-F11B-4300-B81C-A484F64236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678"/>
          <a:stretch/>
        </p:blipFill>
        <p:spPr>
          <a:xfrm>
            <a:off x="5554714" y="3597800"/>
            <a:ext cx="5802959" cy="26009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5D48FFF-F59A-46F1-9B5C-F7E589E996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47257"/>
          <a:stretch/>
        </p:blipFill>
        <p:spPr>
          <a:xfrm>
            <a:off x="816745" y="3006779"/>
            <a:ext cx="5279255" cy="34183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F79478CD-2EB6-4CFB-B356-C520E50DEF0C}"/>
              </a:ext>
            </a:extLst>
          </p:cNvPr>
          <p:cNvSpPr/>
          <p:nvPr/>
        </p:nvSpPr>
        <p:spPr>
          <a:xfrm>
            <a:off x="11043821" y="3733738"/>
            <a:ext cx="242829" cy="22766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CDA28FAC-2AC8-45C6-B1CB-BAC0E80D31B5}"/>
              </a:ext>
            </a:extLst>
          </p:cNvPr>
          <p:cNvSpPr/>
          <p:nvPr/>
        </p:nvSpPr>
        <p:spPr>
          <a:xfrm>
            <a:off x="11043821" y="4046075"/>
            <a:ext cx="242829" cy="22766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4485B03A-94C1-433C-A2A7-E31311B7855F}"/>
              </a:ext>
            </a:extLst>
          </p:cNvPr>
          <p:cNvSpPr/>
          <p:nvPr/>
        </p:nvSpPr>
        <p:spPr>
          <a:xfrm>
            <a:off x="11043820" y="4316089"/>
            <a:ext cx="242829" cy="22766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31DE8B18-F16F-4428-8EB6-95F2969EAEC6}"/>
              </a:ext>
            </a:extLst>
          </p:cNvPr>
          <p:cNvSpPr/>
          <p:nvPr/>
        </p:nvSpPr>
        <p:spPr>
          <a:xfrm>
            <a:off x="10842334" y="4634144"/>
            <a:ext cx="242829" cy="22766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FEAABD38-F4CA-4171-9242-1B09BB48EB8E}"/>
              </a:ext>
            </a:extLst>
          </p:cNvPr>
          <p:cNvSpPr/>
          <p:nvPr/>
        </p:nvSpPr>
        <p:spPr>
          <a:xfrm>
            <a:off x="10825021" y="4904997"/>
            <a:ext cx="242829" cy="22766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E904E1D4-434B-4AF5-9B6F-5E2666B510EE}"/>
              </a:ext>
            </a:extLst>
          </p:cNvPr>
          <p:cNvSpPr/>
          <p:nvPr/>
        </p:nvSpPr>
        <p:spPr>
          <a:xfrm>
            <a:off x="10831296" y="5207509"/>
            <a:ext cx="242829" cy="22766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80AEAC82-4420-455E-8CF5-76FFA428F943}"/>
              </a:ext>
            </a:extLst>
          </p:cNvPr>
          <p:cNvSpPr/>
          <p:nvPr/>
        </p:nvSpPr>
        <p:spPr>
          <a:xfrm>
            <a:off x="10825021" y="5496009"/>
            <a:ext cx="242829" cy="22766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26F595FF-7F87-432B-9CD6-0EB39D2B64E5}"/>
              </a:ext>
            </a:extLst>
          </p:cNvPr>
          <p:cNvSpPr/>
          <p:nvPr/>
        </p:nvSpPr>
        <p:spPr>
          <a:xfrm>
            <a:off x="11043819" y="5847367"/>
            <a:ext cx="242829" cy="22766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179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</Words>
  <Application>Microsoft Office PowerPoint</Application>
  <PresentationFormat>Custom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4</cp:revision>
  <dcterms:created xsi:type="dcterms:W3CDTF">2021-10-08T10:29:33Z</dcterms:created>
  <dcterms:modified xsi:type="dcterms:W3CDTF">2021-10-25T06:56:10Z</dcterms:modified>
</cp:coreProperties>
</file>